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ink/ink1.xml" ContentType="application/inkml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  <p:sldMasterId id="2147484090" r:id="rId2"/>
  </p:sldMasterIdLst>
  <p:notesMasterIdLst>
    <p:notesMasterId r:id="rId16"/>
  </p:notesMasterIdLst>
  <p:handoutMasterIdLst>
    <p:handoutMasterId r:id="rId17"/>
  </p:handoutMasterIdLst>
  <p:sldIdLst>
    <p:sldId id="2026819423" r:id="rId3"/>
    <p:sldId id="1193" r:id="rId4"/>
    <p:sldId id="2026819425" r:id="rId5"/>
    <p:sldId id="2026819427" r:id="rId6"/>
    <p:sldId id="2026819428" r:id="rId7"/>
    <p:sldId id="2026819429" r:id="rId8"/>
    <p:sldId id="2026819430" r:id="rId9"/>
    <p:sldId id="2026819431" r:id="rId10"/>
    <p:sldId id="2026819432" r:id="rId11"/>
    <p:sldId id="2026819433" r:id="rId12"/>
    <p:sldId id="2026819426" r:id="rId13"/>
    <p:sldId id="2026819424" r:id="rId14"/>
    <p:sldId id="1218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4" autoAdjust="0"/>
    <p:restoredTop sz="96327" autoAdjust="0"/>
  </p:normalViewPr>
  <p:slideViewPr>
    <p:cSldViewPr snapToGrid="0">
      <p:cViewPr varScale="1">
        <p:scale>
          <a:sx n="127" d="100"/>
          <a:sy n="127" d="100"/>
        </p:scale>
        <p:origin x="138" y="12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9/12/2021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1T23:33:59.573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3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as a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8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orld 202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7707E4-07EB-C343-A791-6676C77982E0}"/>
                  </a:ext>
                </a:extLst>
              </p14:cNvPr>
              <p14:cNvContentPartPr/>
              <p14:nvPr userDrawn="1"/>
            </p14:nvContentPartPr>
            <p14:xfrm>
              <a:off x="9873661" y="4838975"/>
              <a:ext cx="240" cy="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7707E4-07EB-C343-A791-6676C7798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9581" y="4834895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itle click to edit">
            <a:extLst>
              <a:ext uri="{FF2B5EF4-FFF2-40B4-BE49-F238E27FC236}">
                <a16:creationId xmlns:a16="http://schemas.microsoft.com/office/drawing/2014/main" id="{BE8A1280-C654-2D48-9B67-90A46CA11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976" y="579966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VMworld 2021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19" name="Subtitle click to edit">
            <a:extLst>
              <a:ext uri="{FF2B5EF4-FFF2-40B4-BE49-F238E27FC236}">
                <a16:creationId xmlns:a16="http://schemas.microsoft.com/office/drawing/2014/main" id="{C45215ED-7321-4E45-8C3D-DFA095841F4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975" y="1864667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20" name="Click to edit Speaker Name ">
            <a:extLst>
              <a:ext uri="{FF2B5EF4-FFF2-40B4-BE49-F238E27FC236}">
                <a16:creationId xmlns:a16="http://schemas.microsoft.com/office/drawing/2014/main" id="{E17CC227-463B-2B4D-B7FC-45797049F1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975" y="3734813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21" name="Click to edit role">
            <a:extLst>
              <a:ext uri="{FF2B5EF4-FFF2-40B4-BE49-F238E27FC236}">
                <a16:creationId xmlns:a16="http://schemas.microsoft.com/office/drawing/2014/main" id="{B24A52B4-C821-4C48-AE5A-CF6BF5EF64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975" y="4136133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</a:t>
            </a:r>
          </a:p>
        </p:txBody>
      </p:sp>
    </p:spTree>
    <p:extLst>
      <p:ext uri="{BB962C8B-B14F-4D97-AF65-F5344CB8AC3E}">
        <p14:creationId xmlns:p14="http://schemas.microsoft.com/office/powerpoint/2010/main" val="24773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BB6048C8-AB33-7842-A479-2C24663BE300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86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09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3629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53CD2EC4-3396-8A42-8A8A-B61038636006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08078FCA-EEB4-1E40-BB42-C0A6D7F98CC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A1F9FDFA-0AD6-0D44-81F6-E45EDFDC727C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A32B45EC-9FFD-8440-8F00-F07B4A8658C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orld2021 tex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DEBC-E35E-2844-88EB-6382C5BD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2B300-8136-1A46-B8B4-4E027C406D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D6B61-F419-BC42-9946-6DC615CAEB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9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B6EEF353-BEE7-184B-913A-CE5B7AF1B1A2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 marL="1147763" indent="0">
              <a:buNone/>
              <a:defRPr lang="en-US" sz="1200" dirty="0"/>
            </a:lvl6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dat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4EF5C358-4961-8849-84FC-B61BD4C4373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</a:t>
            </a:r>
            <a:r>
              <a:rPr lang="en-US" dirty="0" err="1"/>
              <a:t>drk</a:t>
            </a:r>
            <a:r>
              <a:rPr lang="en-US" dirty="0"/>
              <a:t>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6" name="Copyright" descr="Confidential copyright VMware, Inc. 2021">
            <a:extLst>
              <a:ext uri="{FF2B5EF4-FFF2-40B4-BE49-F238E27FC236}">
                <a16:creationId xmlns:a16="http://schemas.microsoft.com/office/drawing/2014/main" id="{3B358716-7C44-7240-96AA-9631155F8A5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619CC69-3523-534E-9B8E-6E76EFD3B691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22D59C5B-F43E-2B4B-9861-560C45E4C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5D83CFEA-A68A-B74B-B393-6E3F1B7AD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B572DEAF-B4B6-0445-A2E0-C4C7769A5A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FB8C48D-88B7-B64C-8F91-E9B802B42574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E6960C8D-956B-8440-8604-403DF08D1709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7F125CD-5C12-F240-B12E-7B7042E0D99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5998DD52-A4AA-644F-BFF2-D88FCCE5589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738D9407-847B-324E-9ADA-C8D13E3B370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E9AF854B-C8C6-8D4B-BC6B-4773707F1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09904477-6541-6240-A985-A0A87EE51A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09E10C3F-3339-4A4A-A90C-03F49952C0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FE98F73-4369-AD4F-8E4F-B5B4E5BB15B9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8" name="Copyright" descr="Confidential copyright VMware, Inc. 2021">
            <a:extLst>
              <a:ext uri="{FF2B5EF4-FFF2-40B4-BE49-F238E27FC236}">
                <a16:creationId xmlns:a16="http://schemas.microsoft.com/office/drawing/2014/main" id="{0B9B48F5-34F0-194A-A003-713FE95BE6BC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(pronoun she/her)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88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7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40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3682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57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: Agenda">
            <a:extLst>
              <a:ext uri="{FF2B5EF4-FFF2-40B4-BE49-F238E27FC236}">
                <a16:creationId xmlns:a16="http://schemas.microsoft.com/office/drawing/2014/main" id="{77CAFA75-AC11-994E-A408-375943058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89" y="1318585"/>
            <a:ext cx="2102431" cy="381000"/>
          </a:xfrm>
        </p:spPr>
        <p:txBody>
          <a:bodyPr/>
          <a:lstStyle>
            <a:lvl1pPr>
              <a:defRPr lang="en-US" sz="32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text </a:t>
            </a:r>
            <a:br>
              <a:rPr lang="en-US" dirty="0"/>
            </a:br>
            <a:r>
              <a:rPr lang="en-US" dirty="0"/>
              <a:t>Second level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05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180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53A17F-7E11-4641-B65A-65F92F0FC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sp>
        <p:nvSpPr>
          <p:cNvPr id="31" name="Freeform: Shape 28">
            <a:extLst>
              <a:ext uri="{FF2B5EF4-FFF2-40B4-BE49-F238E27FC236}">
                <a16:creationId xmlns:a16="http://schemas.microsoft.com/office/drawing/2014/main" id="{142D6271-EB84-4244-ADBA-101B3488E1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070502" y="3343256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17000">
                <a:schemeClr val="bg1">
                  <a:alpha val="0"/>
                </a:schemeClr>
              </a:gs>
              <a:gs pos="83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AD807-9FBA-1446-B313-7FDB0B6B32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-1683327"/>
            <a:ext cx="12894666" cy="1683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EAA1A0-A912-804C-A476-985396B9B0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188825" y="-1676399"/>
            <a:ext cx="1392093" cy="961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51383B-0CF0-7242-9F23-673CE46138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6858000"/>
            <a:ext cx="12894666" cy="105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030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3903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03119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98093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7936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117D2A5-2761-034E-9FC3-BC1B301C51A7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0384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745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791B9-2786-A347-AD91-667C87AED7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D507F-0F54-2F47-9B1A-65EC456F7C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2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D21E9-354F-CD4E-8D8B-C92897C4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66754-F4A9-8C4D-BDD0-284A8348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2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0550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414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3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4569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87524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14367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13767F46-72E1-7E42-97AB-77CC1133CB37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453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2228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7843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48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3679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366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025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47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8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06227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ACFB0EB-F8DB-EC45-BDC9-BD3A0227833A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9155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631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575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1554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21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450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66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06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60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61.xml"/><Relationship Id="rId51" Type="http://schemas.openxmlformats.org/officeDocument/2006/relationships/image" Target="../media/image16.png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xmlns="" r:embed="rId56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xmlns="" r:embed="rId58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69C17593-F9DF-6847-9966-C24CCD1171A4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9" r:id="rId2"/>
    <p:sldLayoutId id="2147484079" r:id="rId3"/>
    <p:sldLayoutId id="2147484080" r:id="rId4"/>
    <p:sldLayoutId id="2147484081" r:id="rId5"/>
    <p:sldLayoutId id="2147483941" r:id="rId6"/>
    <p:sldLayoutId id="2147484082" r:id="rId7"/>
    <p:sldLayoutId id="2147484083" r:id="rId8"/>
    <p:sldLayoutId id="2147484084" r:id="rId9"/>
    <p:sldLayoutId id="2147484002" r:id="rId10"/>
    <p:sldLayoutId id="214748400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3949" r:id="rId17"/>
    <p:sldLayoutId id="2147484004" r:id="rId18"/>
    <p:sldLayoutId id="2147484005" r:id="rId19"/>
    <p:sldLayoutId id="2147484006" r:id="rId20"/>
    <p:sldLayoutId id="2147483956" r:id="rId21"/>
    <p:sldLayoutId id="2147483957" r:id="rId22"/>
    <p:sldLayoutId id="2147483958" r:id="rId23"/>
    <p:sldLayoutId id="2147483959" r:id="rId24"/>
    <p:sldLayoutId id="2147484085" r:id="rId25"/>
    <p:sldLayoutId id="2147483960" r:id="rId26"/>
    <p:sldLayoutId id="2147483963" r:id="rId27"/>
    <p:sldLayoutId id="2147483961" r:id="rId28"/>
    <p:sldLayoutId id="2147483962" r:id="rId29"/>
    <p:sldLayoutId id="2147483964" r:id="rId30"/>
    <p:sldLayoutId id="2147483965" r:id="rId31"/>
    <p:sldLayoutId id="2147483966" r:id="rId32"/>
    <p:sldLayoutId id="2147484010" r:id="rId33"/>
    <p:sldLayoutId id="2147484011" r:id="rId34"/>
    <p:sldLayoutId id="2147484012" r:id="rId35"/>
    <p:sldLayoutId id="2147484013" r:id="rId36"/>
    <p:sldLayoutId id="2147484014" r:id="rId37"/>
    <p:sldLayoutId id="2147484016" r:id="rId38"/>
    <p:sldLayoutId id="2147483971" r:id="rId39"/>
    <p:sldLayoutId id="2147483972" r:id="rId40"/>
    <p:sldLayoutId id="2147483973" r:id="rId41"/>
    <p:sldLayoutId id="2147484018" r:id="rId42"/>
    <p:sldLayoutId id="2147484019" r:id="rId43"/>
    <p:sldLayoutId id="2147484020" r:id="rId44"/>
    <p:sldLayoutId id="2147483977" r:id="rId45"/>
    <p:sldLayoutId id="2147483978" r:id="rId46"/>
    <p:sldLayoutId id="2147483979" r:id="rId47"/>
    <p:sldLayoutId id="2147483980" r:id="rId48"/>
    <p:sldLayoutId id="2147483981" r:id="rId49"/>
    <p:sldLayoutId id="2147483982" r:id="rId50"/>
    <p:sldLayoutId id="2147483983" r:id="rId51"/>
    <p:sldLayoutId id="2147483984" r:id="rId52"/>
    <p:sldLayoutId id="2147483985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65106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DBC9-79C3-7B4D-A5AD-5FDF87CB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Swoop and Pull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ABF3F-2BFB-8B44-A47A-8316D3AF57D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err="1" smtClean="0"/>
              <a:t>PowerCLI</a:t>
            </a:r>
            <a:r>
              <a:rPr lang="en-US" dirty="0" smtClean="0"/>
              <a:t> will be as Easy as Tying Your Shoes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134C0-92DF-4A4A-93B5-68B63D31F6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Justin Sider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C324-0AF2-9D40-8CB5-6365E7BF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Chief Information Officer</a:t>
            </a:r>
          </a:p>
          <a:p>
            <a:r>
              <a:rPr lang="en-US" dirty="0" smtClean="0"/>
              <a:t>Belay Technologies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6A9B1-B982-EE4B-8AE2-8D0514F58DC7}"/>
              </a:ext>
            </a:extLst>
          </p:cNvPr>
          <p:cNvSpPr txBox="1">
            <a:spLocks/>
          </p:cNvSpPr>
          <p:nvPr/>
        </p:nvSpPr>
        <p:spPr>
          <a:xfrm>
            <a:off x="474555" y="5494345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vmworld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#CODE2744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0BF283-9763-574B-9ACF-B5E4CD55D7BC}"/>
              </a:ext>
            </a:extLst>
          </p:cNvPr>
          <p:cNvSpPr txBox="1">
            <a:spLocks/>
          </p:cNvSpPr>
          <p:nvPr/>
        </p:nvSpPr>
        <p:spPr>
          <a:xfrm>
            <a:off x="506660" y="5188556"/>
            <a:ext cx="3657600" cy="355601"/>
          </a:xfrm>
          <a:prstGeom prst="rect">
            <a:avLst/>
          </a:prstGeom>
        </p:spPr>
        <p:txBody>
          <a:bodyPr anchor="b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CODE2744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9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Great way to stop a loop.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$Count = 0</a:t>
            </a:r>
            <a:endParaRPr lang="en-US" sz="1800" dirty="0"/>
          </a:p>
          <a:p>
            <a:r>
              <a:rPr lang="en-US" sz="1800" dirty="0"/>
              <a:t>Do</a:t>
            </a:r>
            <a:endParaRPr lang="en-US" sz="1800" dirty="0"/>
          </a:p>
          <a:p>
            <a:r>
              <a:rPr lang="en-US" sz="1800" dirty="0"/>
              <a:t>{</a:t>
            </a:r>
            <a:endParaRPr lang="en-US" sz="1800" dirty="0"/>
          </a:p>
          <a:p>
            <a:pPr marL="273050" lvl="1" indent="0">
              <a:buNone/>
            </a:pPr>
            <a:r>
              <a:rPr lang="en-US" dirty="0" smtClean="0"/>
              <a:t>$count++</a:t>
            </a:r>
          </a:p>
          <a:p>
            <a:pPr marL="273050" lvl="1" indent="0">
              <a:buNone/>
            </a:pPr>
            <a:r>
              <a:rPr lang="en-US" dirty="0" smtClean="0"/>
              <a:t>Shutdown-</a:t>
            </a:r>
            <a:r>
              <a:rPr lang="en-US" dirty="0" err="1" smtClean="0"/>
              <a:t>VMGuest</a:t>
            </a:r>
            <a:r>
              <a:rPr lang="en-US" dirty="0" smtClean="0"/>
              <a:t> -</a:t>
            </a:r>
            <a:r>
              <a:rPr lang="en-US" dirty="0" err="1" smtClean="0"/>
              <a:t>vm</a:t>
            </a:r>
            <a:r>
              <a:rPr lang="en-US" dirty="0" smtClean="0"/>
              <a:t> $</a:t>
            </a:r>
            <a:r>
              <a:rPr lang="en-US" dirty="0" err="1" smtClean="0"/>
              <a:t>vm</a:t>
            </a:r>
            <a:r>
              <a:rPr lang="en-US" dirty="0" smtClean="0"/>
              <a:t> -confirm:$false</a:t>
            </a:r>
          </a:p>
          <a:p>
            <a:pPr marL="273050" lvl="1" indent="0">
              <a:buNone/>
            </a:pPr>
            <a:r>
              <a:rPr lang="en-US" dirty="0" smtClean="0"/>
              <a:t>Start-Sleep -Seconds 3</a:t>
            </a:r>
          </a:p>
          <a:p>
            <a:pPr marL="273050" lvl="1" indent="0">
              <a:buNone/>
            </a:pPr>
            <a:r>
              <a:rPr lang="en-US" dirty="0" smtClean="0"/>
              <a:t>$</a:t>
            </a:r>
            <a:r>
              <a:rPr lang="en-US" dirty="0" err="1" smtClean="0"/>
              <a:t>PowerState</a:t>
            </a:r>
            <a:r>
              <a:rPr lang="en-US" dirty="0" smtClean="0"/>
              <a:t> = (Get-VM -VM $</a:t>
            </a:r>
            <a:r>
              <a:rPr lang="en-US" dirty="0" err="1" smtClean="0"/>
              <a:t>vm</a:t>
            </a:r>
            <a:r>
              <a:rPr lang="en-US" dirty="0" smtClean="0"/>
              <a:t>).</a:t>
            </a:r>
            <a:r>
              <a:rPr lang="en-US" dirty="0" err="1" smtClean="0"/>
              <a:t>PowerState</a:t>
            </a:r>
            <a:endParaRPr lang="en-US" dirty="0" smtClean="0"/>
          </a:p>
          <a:p>
            <a:pPr marL="273050" lvl="1" indent="0">
              <a:buNone/>
            </a:pPr>
            <a:r>
              <a:rPr lang="en-US" dirty="0" smtClean="0"/>
              <a:t>If </a:t>
            </a:r>
            <a:r>
              <a:rPr lang="en-US" dirty="0"/>
              <a:t>($count -</a:t>
            </a:r>
            <a:r>
              <a:rPr lang="en-US" dirty="0" err="1"/>
              <a:t>eq</a:t>
            </a:r>
            <a:r>
              <a:rPr lang="en-US" dirty="0"/>
              <a:t> 5</a:t>
            </a:r>
            <a:r>
              <a:rPr lang="en-US" dirty="0" smtClean="0"/>
              <a:t>) {</a:t>
            </a:r>
          </a:p>
          <a:p>
            <a:pPr marL="273050" lvl="1" indent="0">
              <a:buNone/>
            </a:pPr>
            <a:r>
              <a:rPr lang="en-US" dirty="0"/>
              <a:t> </a:t>
            </a:r>
            <a:r>
              <a:rPr lang="en-US" dirty="0" smtClean="0"/>
              <a:t>   Break</a:t>
            </a:r>
          </a:p>
          <a:p>
            <a:pPr marL="273050" lvl="1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r>
              <a:rPr lang="en-US" sz="1800" dirty="0"/>
              <a:t>}</a:t>
            </a:r>
            <a:endParaRPr lang="en-US" sz="1800" dirty="0"/>
          </a:p>
          <a:p>
            <a:r>
              <a:rPr lang="en-US" sz="1800" dirty="0"/>
              <a:t>While ($</a:t>
            </a:r>
            <a:r>
              <a:rPr lang="en-US" sz="1800" dirty="0" err="1"/>
              <a:t>PowerState</a:t>
            </a:r>
            <a:r>
              <a:rPr lang="en-US" sz="1800" dirty="0"/>
              <a:t> -</a:t>
            </a:r>
            <a:r>
              <a:rPr lang="en-US" sz="1800" dirty="0" err="1"/>
              <a:t>eq</a:t>
            </a:r>
            <a:r>
              <a:rPr lang="en-US" sz="1800" dirty="0"/>
              <a:t> ‘</a:t>
            </a:r>
            <a:r>
              <a:rPr lang="en-US" sz="1800" dirty="0" err="1"/>
              <a:t>PoweredOn</a:t>
            </a:r>
            <a:r>
              <a:rPr lang="en-US" sz="1800" dirty="0"/>
              <a:t>’)</a:t>
            </a:r>
            <a:endParaRPr lang="en-US" sz="18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45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Mworld. Imagine That. Image of outerspace.">
            <a:extLst>
              <a:ext uri="{FF2B5EF4-FFF2-40B4-BE49-F238E27FC236}">
                <a16:creationId xmlns:a16="http://schemas.microsoft.com/office/drawing/2014/main" id="{7C537219-1911-2643-89FD-16F27FADB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4" b="1320"/>
          <a:stretch/>
        </p:blipFill>
        <p:spPr>
          <a:xfrm>
            <a:off x="3213463" y="892"/>
            <a:ext cx="8975362" cy="6765667"/>
          </a:xfrm>
          <a:prstGeom prst="rect">
            <a:avLst/>
          </a:prstGeom>
        </p:spPr>
      </p:pic>
      <p:sp>
        <p:nvSpPr>
          <p:cNvPr id="18" name="Title 9">
            <a:extLst>
              <a:ext uri="{FF2B5EF4-FFF2-40B4-BE49-F238E27FC236}">
                <a16:creationId xmlns:a16="http://schemas.microsoft.com/office/drawing/2014/main" id="{A5B99B29-A609-0247-80A0-46E46867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2194560"/>
            <a:ext cx="6062978" cy="123444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Please take</a:t>
            </a:r>
            <a:br>
              <a:rPr lang="en-US" sz="4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your survey.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5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Mworld. Imagine That. Image of outerspace.">
            <a:extLst>
              <a:ext uri="{FF2B5EF4-FFF2-40B4-BE49-F238E27FC236}">
                <a16:creationId xmlns:a16="http://schemas.microsoft.com/office/drawing/2014/main" id="{7C537219-1911-2643-89FD-16F27FADB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4" b="1320"/>
          <a:stretch/>
        </p:blipFill>
        <p:spPr>
          <a:xfrm>
            <a:off x="3213463" y="892"/>
            <a:ext cx="8975362" cy="6765667"/>
          </a:xfrm>
          <a:prstGeom prst="rect">
            <a:avLst/>
          </a:prstGeom>
        </p:spPr>
      </p:pic>
      <p:sp>
        <p:nvSpPr>
          <p:cNvPr id="18" name="Title 9">
            <a:extLst>
              <a:ext uri="{FF2B5EF4-FFF2-40B4-BE49-F238E27FC236}">
                <a16:creationId xmlns:a16="http://schemas.microsoft.com/office/drawing/2014/main" id="{A5B99B29-A609-0247-80A0-46E46867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2194560"/>
            <a:ext cx="6062978" cy="123444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Thank</a:t>
            </a:r>
            <a:r>
              <a:rPr lang="en-US" sz="4800" dirty="0">
                <a:solidFill>
                  <a:schemeClr val="tx1"/>
                </a:solidFill>
              </a:rPr>
              <a:t> you!</a:t>
            </a:r>
          </a:p>
        </p:txBody>
      </p:sp>
    </p:spTree>
    <p:extLst>
      <p:ext uri="{BB962C8B-B14F-4D97-AF65-F5344CB8AC3E}">
        <p14:creationId xmlns:p14="http://schemas.microsoft.com/office/powerpoint/2010/main" val="21356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56C1B3-F4C2-4C00-9CD9-A267ABE7E0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3911" y="1252220"/>
            <a:ext cx="10972800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presentation may contain product features or functionality that are currently under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overview of new technology represents no commitment from VMware to deliver these features in any generally available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Features are subject to change, and must not be included in contracts, purchase orders, or sales agreements of any kind.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Technical feasibility and market demand will affect final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Pricing and packaging for any new features/functionality/technology discussed or presented, have not been determined.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71F3E-BC1F-4B8F-AC6D-76C6CE16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Required Disclaimer for All Presentations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48822-2543-4E54-927E-42257488B12E}"/>
              </a:ext>
            </a:extLst>
          </p:cNvPr>
          <p:cNvSpPr txBox="1"/>
          <p:nvPr/>
        </p:nvSpPr>
        <p:spPr>
          <a:xfrm>
            <a:off x="616505" y="1600201"/>
            <a:ext cx="10584895" cy="3876039"/>
          </a:xfrm>
          <a:prstGeom prst="rect">
            <a:avLst/>
          </a:prstGeom>
        </p:spPr>
        <p:txBody>
          <a:bodyPr wrap="square" lIns="0" tIns="0" rIns="0" bIns="0" numCol="2" spcCol="457200" rtlCol="0">
            <a:noAutofit/>
          </a:bodyPr>
          <a:lstStyle/>
          <a:p>
            <a:pPr>
              <a:spcBef>
                <a:spcPts val="1200"/>
              </a:spcBef>
            </a:pP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2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Avid PowerShell Programmer</a:t>
            </a:r>
            <a:endParaRPr lang="en-US" dirty="0"/>
          </a:p>
        </p:txBody>
      </p:sp>
      <p:pic>
        <p:nvPicPr>
          <p:cNvPr id="1026" name="Picture 2" descr="https://lh5.googleusercontent.com/xGDuCxdcvKOzX1rATPmS6gBbGPy7EjujqD5IKbPRG0gUfMaJ-BFj6nDCHPuOrGVdQea9Lu8wUJQ2HhPzrZ74SVGsRInLDMUaB0cxQZVDFhGSN9FqdL8-rQ3IqMu2Jzh-VF0kWmle5JQ=s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67" y="2339909"/>
            <a:ext cx="307657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54605" y="1489887"/>
            <a:ext cx="6624335" cy="4655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Chief Information Officer at Belay Technologies Inc.</a:t>
            </a: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https://belaytech.com</a:t>
            </a:r>
          </a:p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Personal Blog</a:t>
            </a: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https://invoke-automation.blog</a:t>
            </a:r>
          </a:p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/>
                </a:solidFill>
              </a:rPr>
              <a:t>Github</a:t>
            </a:r>
            <a:endParaRPr lang="en-US" sz="1600" dirty="0">
              <a:solidFill>
                <a:schemeClr val="tx2"/>
              </a:solidFill>
            </a:endParaRP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https://github.com/jpsider</a:t>
            </a:r>
          </a:p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Twitter/Slack</a:t>
            </a: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@</a:t>
            </a:r>
            <a:r>
              <a:rPr lang="en-US" sz="2000" i="1" dirty="0" err="1">
                <a:solidFill>
                  <a:schemeClr val="tx2"/>
                </a:solidFill>
              </a:rPr>
              <a:t>jpsider</a:t>
            </a:r>
            <a:endParaRPr lang="en-US" sz="2000" i="1" dirty="0">
              <a:solidFill>
                <a:schemeClr val="tx2"/>
              </a:solidFill>
            </a:endParaRPr>
          </a:p>
          <a:p>
            <a:pPr marL="342900" indent="-34290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​</a:t>
            </a:r>
            <a:r>
              <a:rPr lang="en-US" sz="1600" dirty="0">
                <a:solidFill>
                  <a:schemeClr val="tx2"/>
                </a:solidFill>
              </a:rPr>
              <a:t>VMware </a:t>
            </a:r>
            <a:r>
              <a:rPr lang="en-US" sz="1600" dirty="0" err="1">
                <a:solidFill>
                  <a:schemeClr val="tx2"/>
                </a:solidFill>
              </a:rPr>
              <a:t>vExpert</a:t>
            </a:r>
            <a:r>
              <a:rPr lang="en-US" sz="1600" dirty="0">
                <a:solidFill>
                  <a:schemeClr val="tx2"/>
                </a:solidFill>
              </a:rPr>
              <a:t> (x6)</a:t>
            </a:r>
          </a:p>
          <a:p>
            <a:pPr marL="342900" indent="-34290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​VMware Code Coach (</a:t>
            </a:r>
            <a:r>
              <a:rPr lang="en-US" sz="1600" dirty="0" smtClean="0">
                <a:solidFill>
                  <a:schemeClr val="tx2"/>
                </a:solidFill>
              </a:rPr>
              <a:t>2020,2021)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567" y="5267246"/>
            <a:ext cx="3076575" cy="480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#</a:t>
            </a:r>
            <a:r>
              <a:rPr lang="en-US" sz="2400" dirty="0" err="1" smtClean="0">
                <a:solidFill>
                  <a:schemeClr val="tx2"/>
                </a:solidFill>
              </a:rPr>
              <a:t>PreachPowerCLI</a:t>
            </a:r>
            <a:endParaRPr lang="en-US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45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I never use these!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=0; $</a:t>
            </a:r>
            <a:r>
              <a:rPr lang="en-US" dirty="0" err="1"/>
              <a:t>i</a:t>
            </a:r>
            <a:r>
              <a:rPr lang="en-US" dirty="0"/>
              <a:t> -le 5; $</a:t>
            </a:r>
            <a:r>
              <a:rPr lang="en-US" dirty="0" err="1"/>
              <a:t>i</a:t>
            </a:r>
            <a:r>
              <a:rPr lang="en-US" dirty="0"/>
              <a:t>++) </a:t>
            </a:r>
            <a:endParaRPr lang="en-US" dirty="0"/>
          </a:p>
          <a:p>
            <a:r>
              <a:rPr lang="en-US" dirty="0"/>
              <a:t>{</a:t>
            </a:r>
            <a:endParaRPr lang="en-US" dirty="0"/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vmName</a:t>
            </a:r>
            <a:r>
              <a:rPr lang="en-US" sz="1800" dirty="0"/>
              <a:t> = “test_” + $</a:t>
            </a:r>
            <a:r>
              <a:rPr lang="en-US" sz="1800" dirty="0" err="1"/>
              <a:t>i</a:t>
            </a:r>
            <a:r>
              <a:rPr lang="en-US" sz="1800" dirty="0"/>
              <a:t>    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New-VM -Name $</a:t>
            </a:r>
            <a:r>
              <a:rPr lang="en-US" sz="1800" dirty="0" err="1"/>
              <a:t>vmName</a:t>
            </a:r>
            <a:r>
              <a:rPr lang="en-US" sz="1800" dirty="0"/>
              <a:t> -VM “base” -</a:t>
            </a:r>
            <a:r>
              <a:rPr lang="en-US" sz="1800" dirty="0" err="1"/>
              <a:t>Datastore</a:t>
            </a:r>
            <a:r>
              <a:rPr lang="en-US" sz="1800" dirty="0"/>
              <a:t> “xxx” -</a:t>
            </a:r>
            <a:r>
              <a:rPr lang="en-US" sz="1800" dirty="0" err="1"/>
              <a:t>LinkedClone</a:t>
            </a:r>
            <a:r>
              <a:rPr lang="en-US" sz="1800" dirty="0"/>
              <a:t> -</a:t>
            </a:r>
            <a:r>
              <a:rPr lang="en-US" sz="1800" dirty="0" err="1"/>
              <a:t>ReferenceSnapShot</a:t>
            </a:r>
            <a:r>
              <a:rPr lang="en-US" sz="1800" dirty="0"/>
              <a:t> “base” -</a:t>
            </a:r>
            <a:r>
              <a:rPr lang="en-US" sz="1800" dirty="0" err="1"/>
              <a:t>VMHost</a:t>
            </a:r>
            <a:r>
              <a:rPr lang="en-US" sz="1800" dirty="0"/>
              <a:t> $</a:t>
            </a:r>
            <a:r>
              <a:rPr lang="en-US" sz="1800" dirty="0" err="1"/>
              <a:t>vmhost</a:t>
            </a:r>
            <a:endParaRPr lang="en-US" sz="1800" dirty="0"/>
          </a:p>
          <a:p>
            <a:r>
              <a:rPr lang="en-US" dirty="0"/>
              <a:t>}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362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-Object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I rarely use these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NumberList</a:t>
            </a:r>
            <a:r>
              <a:rPr lang="en-US" dirty="0"/>
              <a:t> = 1..5 | </a:t>
            </a:r>
            <a:r>
              <a:rPr lang="en-US" dirty="0" err="1"/>
              <a:t>Foreach</a:t>
            </a:r>
            <a:r>
              <a:rPr lang="en-US" dirty="0"/>
              <a:t>-Object</a:t>
            </a:r>
            <a:endParaRPr lang="en-US" dirty="0"/>
          </a:p>
          <a:p>
            <a:r>
              <a:rPr lang="en-US" dirty="0"/>
              <a:t>{</a:t>
            </a:r>
            <a:endParaRPr lang="en-US" dirty="0"/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$Number = $_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vmName</a:t>
            </a:r>
            <a:r>
              <a:rPr lang="en-US" sz="1800" dirty="0"/>
              <a:t> = “test_” + $Number    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New-VM -Name $</a:t>
            </a:r>
            <a:r>
              <a:rPr lang="en-US" sz="1800" dirty="0" err="1"/>
              <a:t>vmName</a:t>
            </a:r>
            <a:r>
              <a:rPr lang="en-US" sz="1800" dirty="0"/>
              <a:t> -VM “base” -</a:t>
            </a:r>
            <a:r>
              <a:rPr lang="en-US" sz="1800" dirty="0" err="1"/>
              <a:t>Datastore</a:t>
            </a:r>
            <a:r>
              <a:rPr lang="en-US" sz="1800" dirty="0"/>
              <a:t> “xxx” -</a:t>
            </a:r>
            <a:r>
              <a:rPr lang="en-US" sz="1800" dirty="0" err="1"/>
              <a:t>LinkedClone</a:t>
            </a:r>
            <a:r>
              <a:rPr lang="en-US" sz="1800" dirty="0"/>
              <a:t> -</a:t>
            </a:r>
            <a:r>
              <a:rPr lang="en-US" sz="1800" dirty="0" err="1"/>
              <a:t>ReferenceSnapShot</a:t>
            </a:r>
            <a:r>
              <a:rPr lang="en-US" sz="1800" dirty="0"/>
              <a:t> “base” -</a:t>
            </a:r>
            <a:r>
              <a:rPr lang="en-US" sz="1800" dirty="0" err="1"/>
              <a:t>VMHost</a:t>
            </a:r>
            <a:r>
              <a:rPr lang="en-US" sz="1800" dirty="0"/>
              <a:t> $</a:t>
            </a:r>
            <a:r>
              <a:rPr lang="en-US" sz="1800" dirty="0" err="1"/>
              <a:t>vmhost</a:t>
            </a:r>
            <a:endParaRPr lang="en-US" sz="1800" dirty="0"/>
          </a:p>
          <a:p>
            <a:r>
              <a:rPr lang="en-US" dirty="0"/>
              <a:t>}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3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My bread and butter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NumberList</a:t>
            </a:r>
            <a:r>
              <a:rPr lang="en-US" dirty="0"/>
              <a:t> = 1..5</a:t>
            </a:r>
            <a:endParaRPr lang="en-US" dirty="0"/>
          </a:p>
          <a:p>
            <a:r>
              <a:rPr lang="en-US" dirty="0" err="1"/>
              <a:t>Foreach</a:t>
            </a:r>
            <a:r>
              <a:rPr lang="en-US" dirty="0"/>
              <a:t>($Number in $</a:t>
            </a:r>
            <a:r>
              <a:rPr lang="en-US" dirty="0" err="1"/>
              <a:t>NumberList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vmName</a:t>
            </a:r>
            <a:r>
              <a:rPr lang="en-US" sz="1800" dirty="0"/>
              <a:t> = “test_” + $Number    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New-VM -Name $</a:t>
            </a:r>
            <a:r>
              <a:rPr lang="en-US" sz="1800" dirty="0" err="1"/>
              <a:t>vmName</a:t>
            </a:r>
            <a:r>
              <a:rPr lang="en-US" sz="1800" dirty="0"/>
              <a:t> -VM “base” -</a:t>
            </a:r>
            <a:r>
              <a:rPr lang="en-US" sz="1800" dirty="0" err="1"/>
              <a:t>Datastore</a:t>
            </a:r>
            <a:r>
              <a:rPr lang="en-US" sz="1800" dirty="0"/>
              <a:t> “xxx” -</a:t>
            </a:r>
            <a:r>
              <a:rPr lang="en-US" sz="1800" dirty="0" err="1"/>
              <a:t>LinkedClone</a:t>
            </a:r>
            <a:r>
              <a:rPr lang="en-US" sz="1800" dirty="0"/>
              <a:t> -</a:t>
            </a:r>
            <a:r>
              <a:rPr lang="en-US" sz="1800" dirty="0" err="1"/>
              <a:t>ReferenceSnapShot</a:t>
            </a:r>
            <a:r>
              <a:rPr lang="en-US" sz="1800" dirty="0"/>
              <a:t> “base” -</a:t>
            </a:r>
            <a:r>
              <a:rPr lang="en-US" sz="1800" dirty="0" err="1"/>
              <a:t>VMHost</a:t>
            </a:r>
            <a:r>
              <a:rPr lang="en-US" sz="1800" dirty="0"/>
              <a:t> $</a:t>
            </a:r>
            <a:r>
              <a:rPr lang="en-US" sz="1800" dirty="0" err="1"/>
              <a:t>vmhost</a:t>
            </a:r>
            <a:endParaRPr lang="en-US" sz="1800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69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Not my favorite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PowerState</a:t>
            </a:r>
            <a:r>
              <a:rPr lang="en-US" dirty="0"/>
              <a:t> = (Get-VM -VM $</a:t>
            </a:r>
            <a:r>
              <a:rPr lang="en-US" dirty="0" err="1"/>
              <a:t>vm</a:t>
            </a:r>
            <a:r>
              <a:rPr lang="en-US" dirty="0"/>
              <a:t>).</a:t>
            </a:r>
            <a:r>
              <a:rPr lang="en-US" dirty="0" err="1"/>
              <a:t>PowerState</a:t>
            </a:r>
            <a:endParaRPr lang="en-US" dirty="0"/>
          </a:p>
          <a:p>
            <a:r>
              <a:rPr lang="en-US" dirty="0"/>
              <a:t>While ($</a:t>
            </a:r>
            <a:r>
              <a:rPr lang="en-US" dirty="0" err="1"/>
              <a:t>PowerState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‘</a:t>
            </a:r>
            <a:r>
              <a:rPr lang="en-US" dirty="0" err="1"/>
              <a:t>PoweredOn</a:t>
            </a:r>
            <a:r>
              <a:rPr lang="en-US" dirty="0"/>
              <a:t>’)</a:t>
            </a:r>
            <a:endParaRPr lang="en-US" dirty="0"/>
          </a:p>
          <a:p>
            <a:r>
              <a:rPr lang="en-US" dirty="0"/>
              <a:t>{</a:t>
            </a:r>
            <a:endParaRPr lang="en-US" dirty="0"/>
          </a:p>
          <a:p>
            <a:r>
              <a:rPr lang="en-US" dirty="0"/>
              <a:t>    Shutdown-</a:t>
            </a:r>
            <a:r>
              <a:rPr lang="en-US" dirty="0" err="1"/>
              <a:t>VMGuest</a:t>
            </a:r>
            <a:r>
              <a:rPr lang="en-US" dirty="0"/>
              <a:t> -</a:t>
            </a:r>
            <a:r>
              <a:rPr lang="en-US" dirty="0" err="1"/>
              <a:t>vm</a:t>
            </a:r>
            <a:r>
              <a:rPr lang="en-US" dirty="0"/>
              <a:t> $</a:t>
            </a:r>
            <a:r>
              <a:rPr lang="en-US" dirty="0" err="1"/>
              <a:t>vm</a:t>
            </a:r>
            <a:r>
              <a:rPr lang="en-US" dirty="0"/>
              <a:t> -confirm:$false</a:t>
            </a:r>
            <a:endParaRPr lang="en-US" dirty="0"/>
          </a:p>
          <a:p>
            <a:r>
              <a:rPr lang="en-US" dirty="0"/>
              <a:t>    Start-Sleep -Seconds 3</a:t>
            </a:r>
            <a:endParaRPr lang="en-US" dirty="0"/>
          </a:p>
          <a:p>
            <a:r>
              <a:rPr lang="en-US" dirty="0"/>
              <a:t>    $</a:t>
            </a:r>
            <a:r>
              <a:rPr lang="en-US" dirty="0" err="1"/>
              <a:t>PowerState</a:t>
            </a:r>
            <a:r>
              <a:rPr lang="en-US" dirty="0"/>
              <a:t> = (Get-VM -VM $</a:t>
            </a:r>
            <a:r>
              <a:rPr lang="en-US" dirty="0" err="1"/>
              <a:t>vm</a:t>
            </a:r>
            <a:r>
              <a:rPr lang="en-US" dirty="0"/>
              <a:t>).</a:t>
            </a:r>
            <a:r>
              <a:rPr lang="en-US" dirty="0" err="1"/>
              <a:t>PowerState</a:t>
            </a:r>
            <a:endParaRPr lang="en-US" dirty="0"/>
          </a:p>
          <a:p>
            <a:r>
              <a:rPr lang="en-US" dirty="0"/>
              <a:t>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8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While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Excellent Choice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</a:t>
            </a:r>
            <a:endParaRPr lang="en-US" dirty="0"/>
          </a:p>
          <a:p>
            <a:r>
              <a:rPr lang="en-US" dirty="0"/>
              <a:t>{</a:t>
            </a:r>
            <a:endParaRPr lang="en-US" dirty="0"/>
          </a:p>
          <a:p>
            <a:pPr marL="273050" lvl="1" indent="0">
              <a:buNone/>
            </a:pPr>
            <a:r>
              <a:rPr lang="en-US" sz="2000" dirty="0"/>
              <a:t>Shutdown-</a:t>
            </a:r>
            <a:r>
              <a:rPr lang="en-US" sz="2000" dirty="0" err="1"/>
              <a:t>VMGuest</a:t>
            </a:r>
            <a:r>
              <a:rPr lang="en-US" sz="2000" dirty="0"/>
              <a:t> -</a:t>
            </a:r>
            <a:r>
              <a:rPr lang="en-US" sz="2000" dirty="0" err="1"/>
              <a:t>vm</a:t>
            </a:r>
            <a:r>
              <a:rPr lang="en-US" sz="2000" dirty="0"/>
              <a:t> $</a:t>
            </a:r>
            <a:r>
              <a:rPr lang="en-US" sz="2000" dirty="0" err="1"/>
              <a:t>vm</a:t>
            </a:r>
            <a:r>
              <a:rPr lang="en-US" sz="2000" dirty="0"/>
              <a:t> -confirm:$false</a:t>
            </a:r>
          </a:p>
          <a:p>
            <a:r>
              <a:rPr lang="en-US" dirty="0"/>
              <a:t>    Start-Sleep -Seconds 3</a:t>
            </a:r>
          </a:p>
          <a:p>
            <a:r>
              <a:rPr lang="en-US" dirty="0"/>
              <a:t>    $</a:t>
            </a:r>
            <a:r>
              <a:rPr lang="en-US" dirty="0" err="1"/>
              <a:t>PowerState</a:t>
            </a:r>
            <a:r>
              <a:rPr lang="en-US" dirty="0"/>
              <a:t> = (Get-VM -VM $</a:t>
            </a:r>
            <a:r>
              <a:rPr lang="en-US" dirty="0" err="1"/>
              <a:t>vm</a:t>
            </a:r>
            <a:r>
              <a:rPr lang="en-US" dirty="0"/>
              <a:t>).</a:t>
            </a:r>
            <a:r>
              <a:rPr lang="en-US" dirty="0" err="1"/>
              <a:t>PowerState</a:t>
            </a:r>
            <a:endParaRPr lang="en-US" dirty="0"/>
          </a:p>
          <a:p>
            <a:r>
              <a:rPr lang="en-US" dirty="0"/>
              <a:t>}</a:t>
            </a:r>
            <a:endParaRPr lang="en-US" dirty="0"/>
          </a:p>
          <a:p>
            <a:r>
              <a:rPr lang="en-US" dirty="0"/>
              <a:t>While ($</a:t>
            </a:r>
            <a:r>
              <a:rPr lang="en-US" dirty="0" err="1"/>
              <a:t>PowerState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‘</a:t>
            </a:r>
            <a:r>
              <a:rPr lang="en-US" dirty="0" err="1"/>
              <a:t>PoweredOn</a:t>
            </a:r>
            <a:r>
              <a:rPr lang="en-US" dirty="0"/>
              <a:t>’)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Until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Similar to the ‘Do While’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</a:t>
            </a:r>
            <a:endParaRPr lang="en-US" dirty="0"/>
          </a:p>
          <a:p>
            <a:r>
              <a:rPr lang="en-US" dirty="0"/>
              <a:t>{</a:t>
            </a:r>
            <a:endParaRPr lang="en-US" dirty="0"/>
          </a:p>
          <a:p>
            <a:r>
              <a:rPr lang="en-US" dirty="0" smtClean="0"/>
              <a:t>    Shutdown-</a:t>
            </a:r>
            <a:r>
              <a:rPr lang="en-US" dirty="0" err="1" smtClean="0"/>
              <a:t>VMGuest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err="1"/>
              <a:t>vm</a:t>
            </a:r>
            <a:r>
              <a:rPr lang="en-US" dirty="0"/>
              <a:t> $</a:t>
            </a:r>
            <a:r>
              <a:rPr lang="en-US" dirty="0" err="1"/>
              <a:t>vm</a:t>
            </a:r>
            <a:r>
              <a:rPr lang="en-US" dirty="0"/>
              <a:t> -confirm:$false</a:t>
            </a:r>
            <a:endParaRPr lang="en-US" dirty="0"/>
          </a:p>
          <a:p>
            <a:r>
              <a:rPr lang="en-US" dirty="0"/>
              <a:t>    Start-Sleep -Seconds 3</a:t>
            </a:r>
            <a:endParaRPr lang="en-US" dirty="0"/>
          </a:p>
          <a:p>
            <a:r>
              <a:rPr lang="en-US" dirty="0"/>
              <a:t>    $</a:t>
            </a:r>
            <a:r>
              <a:rPr lang="en-US" dirty="0" err="1"/>
              <a:t>PowerState</a:t>
            </a:r>
            <a:r>
              <a:rPr lang="en-US" dirty="0"/>
              <a:t> = (Get-VM -VM $</a:t>
            </a:r>
            <a:r>
              <a:rPr lang="en-US" dirty="0" err="1"/>
              <a:t>vm</a:t>
            </a:r>
            <a:r>
              <a:rPr lang="en-US" dirty="0"/>
              <a:t>).</a:t>
            </a:r>
            <a:r>
              <a:rPr lang="en-US" dirty="0" err="1"/>
              <a:t>PowerState</a:t>
            </a:r>
            <a:endParaRPr lang="en-US" dirty="0"/>
          </a:p>
          <a:p>
            <a:r>
              <a:rPr lang="en-US" dirty="0"/>
              <a:t>}</a:t>
            </a:r>
            <a:endParaRPr lang="en-US" dirty="0"/>
          </a:p>
          <a:p>
            <a:r>
              <a:rPr lang="en-US" dirty="0"/>
              <a:t>Until ($</a:t>
            </a:r>
            <a:r>
              <a:rPr lang="en-US" dirty="0" err="1"/>
              <a:t>PowerState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‘</a:t>
            </a:r>
            <a:r>
              <a:rPr lang="en-US" dirty="0" err="1"/>
              <a:t>PoweredOn</a:t>
            </a:r>
            <a:r>
              <a:rPr lang="en-US" dirty="0"/>
              <a:t>’)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5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1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full-PPT-Light-2021-Final.pptx" id="{B92D0099-2B29-4DEB-BF47-80C576039311}" vid="{2BA96730-9490-4495-A44D-7DB93B548CF1}"/>
    </a:ext>
  </a:extLst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51528</TotalTime>
  <Words>580</Words>
  <Application>Microsoft Office PowerPoint</Application>
  <PresentationFormat>Custom</PresentationFormat>
  <Paragraphs>98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Camphor Std</vt:lpstr>
      <vt:lpstr>Metropolis</vt:lpstr>
      <vt:lpstr>Metropolis Light</vt:lpstr>
      <vt:lpstr>Open Sans</vt:lpstr>
      <vt:lpstr>System Font Regular</vt:lpstr>
      <vt:lpstr>Verdana</vt:lpstr>
      <vt:lpstr>VMware_white_16x9</vt:lpstr>
      <vt:lpstr>1_VMware_white_16x9</vt:lpstr>
      <vt:lpstr>Loop Swoop and Pull</vt:lpstr>
      <vt:lpstr>Required Disclaimer for All Presentations</vt:lpstr>
      <vt:lpstr>Justin P. Sider</vt:lpstr>
      <vt:lpstr>For</vt:lpstr>
      <vt:lpstr>Foreach-Object</vt:lpstr>
      <vt:lpstr>Foreach</vt:lpstr>
      <vt:lpstr>While</vt:lpstr>
      <vt:lpstr>Do While</vt:lpstr>
      <vt:lpstr>Do Until</vt:lpstr>
      <vt:lpstr>Break</vt:lpstr>
      <vt:lpstr>Live Demos!</vt:lpstr>
      <vt:lpstr>Please take your survey.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Gardner</dc:creator>
  <cp:lastModifiedBy>Windows User</cp:lastModifiedBy>
  <cp:revision>970</cp:revision>
  <dcterms:created xsi:type="dcterms:W3CDTF">2020-09-22T16:30:21Z</dcterms:created>
  <dcterms:modified xsi:type="dcterms:W3CDTF">2021-09-12T13:32:00Z</dcterms:modified>
</cp:coreProperties>
</file>